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7" d="100"/>
          <a:sy n="57" d="100"/>
        </p:scale>
        <p:origin x="9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39805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82639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6395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0845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96736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7398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18216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98002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3909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23076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8326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EBC2BC-5A90-464F-AAF3-D5270E3A2FB2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24F210-9740-42D7-AA1C-DC207877A8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69674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1524000"/>
            <a:ext cx="7772400" cy="1470025"/>
          </a:xfr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Context Clues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How to write sentences</a:t>
            </a:r>
          </a:p>
          <a:p>
            <a:r>
              <a:rPr lang="en-US" dirty="0" smtClean="0"/>
              <a:t>using context clues.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97432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n-US" dirty="0"/>
              <a:t>A simple definition used with a linking verb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r>
              <a:rPr lang="en-US" dirty="0" smtClean="0"/>
              <a:t> </a:t>
            </a:r>
            <a:r>
              <a:rPr lang="en-US" b="1" dirty="0"/>
              <a:t>Linguistics</a:t>
            </a:r>
            <a:r>
              <a:rPr lang="en-US" dirty="0"/>
              <a:t> means the study of language. </a:t>
            </a:r>
            <a:endParaRPr lang="en-US" dirty="0" smtClean="0"/>
          </a:p>
          <a:p>
            <a:r>
              <a:rPr lang="en-US" dirty="0" smtClean="0"/>
              <a:t> </a:t>
            </a:r>
            <a:r>
              <a:rPr lang="en-US" dirty="0"/>
              <a:t>A </a:t>
            </a:r>
            <a:r>
              <a:rPr lang="en-US" b="1" dirty="0"/>
              <a:t>novel</a:t>
            </a:r>
            <a:r>
              <a:rPr lang="en-US" dirty="0"/>
              <a:t> is a long, fictional book. </a:t>
            </a:r>
            <a:endParaRPr lang="en-US" dirty="0" smtClean="0"/>
          </a:p>
          <a:p>
            <a:r>
              <a:rPr lang="en-US" dirty="0" smtClean="0"/>
              <a:t> </a:t>
            </a:r>
            <a:r>
              <a:rPr lang="en-US" b="1" dirty="0"/>
              <a:t>Reduced</a:t>
            </a:r>
            <a:r>
              <a:rPr lang="en-US" dirty="0"/>
              <a:t> can be explained as distilling something to its smallest essence</a:t>
            </a:r>
          </a:p>
        </p:txBody>
      </p:sp>
    </p:spTree>
    <p:extLst>
      <p:ext uri="{BB962C8B-B14F-4D97-AF65-F5344CB8AC3E}">
        <p14:creationId xmlns:p14="http://schemas.microsoft.com/office/powerpoint/2010/main" val="7094110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n-US" dirty="0"/>
              <a:t>Restatement in other words, set off using </a:t>
            </a:r>
            <a:r>
              <a:rPr lang="en-US" dirty="0" smtClean="0"/>
              <a:t>commas.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r>
              <a:rPr lang="en-US" dirty="0"/>
              <a:t>England’s </a:t>
            </a:r>
            <a:r>
              <a:rPr lang="en-US" b="1" dirty="0"/>
              <a:t>envoy</a:t>
            </a:r>
            <a:r>
              <a:rPr lang="en-US" dirty="0"/>
              <a:t>, or diplomat, left the embassy. </a:t>
            </a:r>
            <a:endParaRPr lang="en-US" dirty="0" smtClean="0"/>
          </a:p>
          <a:p>
            <a:r>
              <a:rPr lang="en-US" dirty="0" smtClean="0"/>
              <a:t> </a:t>
            </a:r>
            <a:r>
              <a:rPr lang="en-US" dirty="0"/>
              <a:t>Germany had a </a:t>
            </a:r>
            <a:r>
              <a:rPr lang="en-US" b="1" dirty="0"/>
              <a:t>dictatorship</a:t>
            </a:r>
            <a:r>
              <a:rPr lang="en-US" dirty="0"/>
              <a:t>, a government run by one man, during World War II. </a:t>
            </a:r>
          </a:p>
          <a:p>
            <a:r>
              <a:rPr lang="en-US" dirty="0" smtClean="0"/>
              <a:t>My </a:t>
            </a:r>
            <a:r>
              <a:rPr lang="en-US" dirty="0"/>
              <a:t>birthday gift book was </a:t>
            </a:r>
            <a:r>
              <a:rPr lang="en-US" b="1" dirty="0"/>
              <a:t>intriguing</a:t>
            </a:r>
            <a:r>
              <a:rPr lang="en-US" dirty="0"/>
              <a:t>, really interesting.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40753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n-US" dirty="0"/>
              <a:t>Reverse of above: unknown word set off by </a:t>
            </a:r>
            <a:r>
              <a:rPr lang="en-US" dirty="0" smtClean="0"/>
              <a:t>commas.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r>
              <a:rPr lang="en-US" dirty="0"/>
              <a:t>High Avenue is at a right angle, or </a:t>
            </a:r>
            <a:r>
              <a:rPr lang="en-US" b="1" dirty="0"/>
              <a:t>perpendicular</a:t>
            </a:r>
            <a:r>
              <a:rPr lang="en-US" dirty="0"/>
              <a:t>, to Main Street. </a:t>
            </a:r>
            <a:endParaRPr lang="en-US" dirty="0" smtClean="0"/>
          </a:p>
          <a:p>
            <a:r>
              <a:rPr lang="en-US" dirty="0"/>
              <a:t>The dye traveled through the stem from cell to cell, using </a:t>
            </a:r>
            <a:r>
              <a:rPr lang="en-US" b="1" dirty="0"/>
              <a:t>osmosis</a:t>
            </a:r>
            <a:r>
              <a:rPr lang="en-US" dirty="0"/>
              <a:t>, to change colors. </a:t>
            </a:r>
            <a:endParaRPr lang="en-US" dirty="0" smtClean="0"/>
          </a:p>
          <a:p>
            <a:r>
              <a:rPr lang="en-US" dirty="0" smtClean="0"/>
              <a:t> </a:t>
            </a:r>
            <a:r>
              <a:rPr lang="en-US" dirty="0"/>
              <a:t>Hank worked on the problem, or </a:t>
            </a:r>
            <a:r>
              <a:rPr lang="en-US" b="1" dirty="0"/>
              <a:t>calculated</a:t>
            </a:r>
            <a:r>
              <a:rPr lang="en-US" dirty="0"/>
              <a:t> it, for thirty minutes.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19720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n-US" dirty="0"/>
              <a:t>Negative clue, telling what the word does not </a:t>
            </a:r>
            <a:r>
              <a:rPr lang="en-US" dirty="0" smtClean="0"/>
              <a:t>mean.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r>
              <a:rPr lang="en-US" dirty="0"/>
              <a:t>This is a </a:t>
            </a:r>
            <a:r>
              <a:rPr lang="en-US" b="1" dirty="0"/>
              <a:t>permanent state</a:t>
            </a:r>
            <a:r>
              <a:rPr lang="en-US" dirty="0"/>
              <a:t>, not a temporary one. </a:t>
            </a:r>
          </a:p>
          <a:p>
            <a:r>
              <a:rPr lang="en-US" dirty="0" smtClean="0"/>
              <a:t> </a:t>
            </a:r>
            <a:r>
              <a:rPr lang="en-US" dirty="0"/>
              <a:t>The picture shows a </a:t>
            </a:r>
            <a:r>
              <a:rPr lang="en-US" b="1" dirty="0"/>
              <a:t>trapezoid</a:t>
            </a:r>
            <a:r>
              <a:rPr lang="en-US" dirty="0"/>
              <a:t>, not a parallelogram. </a:t>
            </a:r>
            <a:r>
              <a:rPr lang="en-US" dirty="0" smtClean="0"/>
              <a:t> </a:t>
            </a:r>
          </a:p>
          <a:p>
            <a:r>
              <a:rPr lang="en-US" dirty="0" smtClean="0"/>
              <a:t>This </a:t>
            </a:r>
            <a:r>
              <a:rPr lang="en-US" dirty="0"/>
              <a:t>was supposed to be an </a:t>
            </a:r>
            <a:r>
              <a:rPr lang="en-US" b="1" dirty="0"/>
              <a:t>adverb</a:t>
            </a:r>
            <a:r>
              <a:rPr lang="en-US" dirty="0"/>
              <a:t>, not an adjective.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29641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n-US" dirty="0"/>
              <a:t>Compound sentence, showing negative or opposite slant, using </a:t>
            </a:r>
            <a:r>
              <a:rPr lang="en-US" dirty="0" smtClean="0"/>
              <a:t>but: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9800"/>
            <a:ext cx="8229600" cy="3916363"/>
          </a:xfrm>
        </p:spPr>
        <p:txBody>
          <a:bodyPr/>
          <a:lstStyle/>
          <a:p>
            <a:r>
              <a:rPr lang="en-US" dirty="0" smtClean="0"/>
              <a:t>Rice </a:t>
            </a:r>
            <a:r>
              <a:rPr lang="en-US" dirty="0"/>
              <a:t>is China’s main </a:t>
            </a:r>
            <a:r>
              <a:rPr lang="en-US" b="1" dirty="0"/>
              <a:t>staple</a:t>
            </a:r>
            <a:r>
              <a:rPr lang="en-US" dirty="0"/>
              <a:t>, but they grow other products also. </a:t>
            </a:r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choice of Nevada was not </a:t>
            </a:r>
            <a:r>
              <a:rPr lang="en-US" b="1" dirty="0"/>
              <a:t>random</a:t>
            </a:r>
            <a:r>
              <a:rPr lang="en-US" dirty="0"/>
              <a:t>, but carefully chosen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</a:t>
            </a:r>
            <a:r>
              <a:rPr lang="en-US" dirty="0"/>
              <a:t>child was not </a:t>
            </a:r>
            <a:r>
              <a:rPr lang="en-US" b="1" dirty="0"/>
              <a:t>reticent</a:t>
            </a:r>
            <a:r>
              <a:rPr lang="en-US" dirty="0"/>
              <a:t>, but eager to talk. </a:t>
            </a:r>
          </a:p>
        </p:txBody>
      </p:sp>
    </p:spTree>
    <p:extLst>
      <p:ext uri="{BB962C8B-B14F-4D97-AF65-F5344CB8AC3E}">
        <p14:creationId xmlns:p14="http://schemas.microsoft.com/office/powerpoint/2010/main" val="6899442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n-US" dirty="0"/>
              <a:t>Examples are given to clarify the </a:t>
            </a:r>
            <a:r>
              <a:rPr lang="en-US" dirty="0" smtClean="0"/>
              <a:t>word.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57400"/>
            <a:ext cx="8229600" cy="4068763"/>
          </a:xfrm>
        </p:spPr>
        <p:txBody>
          <a:bodyPr/>
          <a:lstStyle/>
          <a:p>
            <a:r>
              <a:rPr lang="en-US" dirty="0"/>
              <a:t>Red, orange, yellow, green, blue, indigo, violet are </a:t>
            </a:r>
            <a:r>
              <a:rPr lang="en-US" b="1" dirty="0"/>
              <a:t>rainbow hues</a:t>
            </a:r>
            <a:r>
              <a:rPr lang="en-US" dirty="0"/>
              <a:t>. </a:t>
            </a:r>
            <a:endParaRPr lang="en-US" dirty="0" smtClean="0"/>
          </a:p>
          <a:p>
            <a:r>
              <a:rPr lang="en-US" dirty="0" smtClean="0"/>
              <a:t> </a:t>
            </a:r>
            <a:r>
              <a:rPr lang="en-US" dirty="0"/>
              <a:t>Cruciferous vegetables, broccoli, turnip, and cabbage, have </a:t>
            </a:r>
            <a:r>
              <a:rPr lang="en-US" b="1" dirty="0"/>
              <a:t>leaf patterns of four</a:t>
            </a:r>
            <a:r>
              <a:rPr lang="en-US" dirty="0"/>
              <a:t>. </a:t>
            </a:r>
            <a:endParaRPr lang="en-US" dirty="0" smtClean="0"/>
          </a:p>
          <a:p>
            <a:r>
              <a:rPr lang="en-US" dirty="0" smtClean="0"/>
              <a:t> </a:t>
            </a:r>
            <a:r>
              <a:rPr lang="en-US" dirty="0"/>
              <a:t>Graphic organizers, outlines, flow charts, time lines, and tree charts, are </a:t>
            </a:r>
            <a:r>
              <a:rPr lang="en-US" b="1" dirty="0"/>
              <a:t>useful</a:t>
            </a:r>
            <a:r>
              <a:rPr lang="en-US" dirty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00861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1749</TotalTime>
  <Words>309</Words>
  <Application>Microsoft Office PowerPoint</Application>
  <PresentationFormat>On-screen Show (4:3)</PresentationFormat>
  <Paragraphs>27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Calibri</vt:lpstr>
      <vt:lpstr>Office Theme</vt:lpstr>
      <vt:lpstr>Context Clues</vt:lpstr>
      <vt:lpstr>A simple definition used with a linking verb</vt:lpstr>
      <vt:lpstr>Restatement in other words, set off using commas.</vt:lpstr>
      <vt:lpstr>Reverse of above: unknown word set off by commas.</vt:lpstr>
      <vt:lpstr>Negative clue, telling what the word does not mean.</vt:lpstr>
      <vt:lpstr>Compound sentence, showing negative or opposite slant, using but:</vt:lpstr>
      <vt:lpstr>Examples are given to clarify the word.</vt:lpstr>
    </vt:vector>
  </TitlesOfParts>
  <Company>Hewlett-Packard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Context Clues</dc:title>
  <dc:creator>cwatson824@gmail.com</dc:creator>
  <cp:lastModifiedBy>Watson, Christina</cp:lastModifiedBy>
  <cp:revision>3</cp:revision>
  <dcterms:created xsi:type="dcterms:W3CDTF">2014-11-02T19:29:04Z</dcterms:created>
  <dcterms:modified xsi:type="dcterms:W3CDTF">2014-11-04T01:08:38Z</dcterms:modified>
</cp:coreProperties>
</file>

<file path=docProps/thumbnail.jpeg>
</file>