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outline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0" d="100"/>
          <a:sy n="60" d="100"/>
        </p:scale>
        <p:origin x="-12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90C49-884B-9B4B-9A4A-3E55518BE3AF}" type="datetimeFigureOut">
              <a:rPr lang="en-US" smtClean="0"/>
              <a:pPr/>
              <a:t>2/11/09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DDC1D-5782-7D4F-A7DA-C0F5F15D57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49F78-4D4A-AD42-9E4C-D93EA328ECBE}" type="datetimeFigureOut">
              <a:rPr lang="en-US" smtClean="0"/>
              <a:pPr/>
              <a:t>2/11/09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74250-4009-D346-B320-117D826516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Lucida Blackletter"/>
                <a:cs typeface="Lucida Blackletter"/>
              </a:rPr>
              <a:t>Sonnets: 3 kinds</a:t>
            </a:r>
            <a:endParaRPr lang="en-US" dirty="0">
              <a:latin typeface="Lucida Blackletter"/>
              <a:cs typeface="Lucida Blacklet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All have 14 lines</a:t>
            </a:r>
          </a:p>
          <a:p>
            <a:r>
              <a:rPr lang="en-US" b="1" dirty="0" smtClean="0"/>
              <a:t>iambic pentameter</a:t>
            </a:r>
          </a:p>
          <a:p>
            <a:r>
              <a:rPr lang="en-US" b="1" dirty="0" smtClean="0"/>
              <a:t>rhyme scheme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 </a:t>
            </a:r>
            <a:r>
              <a:rPr lang="en-US" dirty="0" err="1" smtClean="0"/>
              <a:t>Petrarchan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Italian Sonnet form</a:t>
            </a:r>
          </a:p>
          <a:p>
            <a:pPr lvl="1"/>
            <a:r>
              <a:rPr lang="en-US" dirty="0" smtClean="0"/>
              <a:t>From Francis Petrarch (1304-1374)</a:t>
            </a:r>
          </a:p>
          <a:p>
            <a:r>
              <a:rPr lang="en-US" dirty="0" smtClean="0"/>
              <a:t>Often love poems</a:t>
            </a:r>
          </a:p>
          <a:p>
            <a:r>
              <a:rPr lang="en-US" dirty="0" smtClean="0"/>
              <a:t>2 stanzas</a:t>
            </a:r>
          </a:p>
          <a:p>
            <a:pPr lvl="1"/>
            <a:r>
              <a:rPr lang="en-US" b="1" dirty="0" smtClean="0"/>
              <a:t>FIRST</a:t>
            </a:r>
          </a:p>
          <a:p>
            <a:pPr lvl="2"/>
            <a:r>
              <a:rPr lang="en-US" dirty="0" smtClean="0"/>
              <a:t>8 lines… </a:t>
            </a:r>
            <a:r>
              <a:rPr lang="en-US" b="1" dirty="0" smtClean="0"/>
              <a:t>Octave</a:t>
            </a:r>
            <a:r>
              <a:rPr lang="en-US" dirty="0" smtClean="0"/>
              <a:t>…</a:t>
            </a:r>
          </a:p>
          <a:p>
            <a:pPr lvl="3"/>
            <a:r>
              <a:rPr lang="en-US" dirty="0" smtClean="0"/>
              <a:t>describes the situation…problem…question…idea</a:t>
            </a:r>
          </a:p>
          <a:p>
            <a:pPr lvl="3"/>
            <a:r>
              <a:rPr lang="en-US" dirty="0" err="1" smtClean="0"/>
              <a:t>abbaabba</a:t>
            </a:r>
            <a:r>
              <a:rPr lang="en-US" dirty="0" smtClean="0"/>
              <a:t> 												</a:t>
            </a:r>
            <a:endParaRPr lang="en-US" b="1" dirty="0" smtClean="0"/>
          </a:p>
          <a:p>
            <a:pPr lvl="1"/>
            <a:r>
              <a:rPr lang="en-US" b="1" dirty="0" smtClean="0"/>
              <a:t>SECOND</a:t>
            </a:r>
          </a:p>
          <a:p>
            <a:pPr lvl="2"/>
            <a:r>
              <a:rPr lang="en-US" dirty="0" smtClean="0"/>
              <a:t>6 lines…</a:t>
            </a:r>
            <a:r>
              <a:rPr lang="en-US" b="1" dirty="0" smtClean="0"/>
              <a:t>Sestet</a:t>
            </a:r>
            <a:r>
              <a:rPr lang="en-US" dirty="0" smtClean="0"/>
              <a:t>…</a:t>
            </a:r>
          </a:p>
          <a:p>
            <a:pPr lvl="3"/>
            <a:r>
              <a:rPr lang="en-US" dirty="0" smtClean="0"/>
              <a:t>the Turn</a:t>
            </a:r>
          </a:p>
          <a:p>
            <a:pPr lvl="3"/>
            <a:r>
              <a:rPr lang="en-US" dirty="0" smtClean="0"/>
              <a:t>describes a change in the situation….resolves…answers…drives home</a:t>
            </a:r>
          </a:p>
          <a:p>
            <a:pPr lvl="3"/>
            <a:r>
              <a:rPr lang="en-US" dirty="0" err="1" smtClean="0"/>
              <a:t>cdecde</a:t>
            </a:r>
            <a:endParaRPr lang="en-US" dirty="0" smtClean="0"/>
          </a:p>
          <a:p>
            <a:pPr lvl="3"/>
            <a:r>
              <a:rPr lang="en-US" dirty="0" err="1" smtClean="0"/>
              <a:t>cdcdcd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 Shakespearean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Called English sonnet</a:t>
            </a:r>
          </a:p>
          <a:p>
            <a:r>
              <a:rPr lang="en-US" dirty="0" smtClean="0"/>
              <a:t>3 stanzas of 4 lines  (problem, ideas developed)</a:t>
            </a:r>
          </a:p>
          <a:p>
            <a:pPr lvl="1"/>
            <a:r>
              <a:rPr lang="en-US" b="1" dirty="0" smtClean="0"/>
              <a:t>Quatrain</a:t>
            </a:r>
            <a:r>
              <a:rPr lang="en-US" dirty="0" smtClean="0"/>
              <a:t>…4 lines</a:t>
            </a:r>
          </a:p>
          <a:p>
            <a:pPr lvl="1"/>
            <a:r>
              <a:rPr lang="en-US" dirty="0" err="1"/>
              <a:t>a</a:t>
            </a:r>
            <a:r>
              <a:rPr lang="en-US" dirty="0" err="1" smtClean="0"/>
              <a:t>bab</a:t>
            </a:r>
            <a:r>
              <a:rPr lang="en-US" dirty="0" smtClean="0"/>
              <a:t> </a:t>
            </a:r>
            <a:r>
              <a:rPr lang="en-US" dirty="0" err="1" smtClean="0"/>
              <a:t>cdcd</a:t>
            </a:r>
            <a:r>
              <a:rPr lang="en-US" dirty="0" smtClean="0"/>
              <a:t> </a:t>
            </a:r>
            <a:r>
              <a:rPr lang="en-US" dirty="0" err="1" smtClean="0"/>
              <a:t>efef</a:t>
            </a:r>
            <a:endParaRPr lang="en-US" dirty="0" smtClean="0"/>
          </a:p>
          <a:p>
            <a:r>
              <a:rPr lang="en-US" dirty="0" smtClean="0"/>
              <a:t>1 </a:t>
            </a:r>
            <a:r>
              <a:rPr lang="en-US" b="1" dirty="0" smtClean="0"/>
              <a:t>couplet</a:t>
            </a:r>
          </a:p>
          <a:p>
            <a:pPr lvl="1"/>
            <a:r>
              <a:rPr lang="en-US" dirty="0" smtClean="0"/>
              <a:t>2 lines end rhymed</a:t>
            </a:r>
          </a:p>
          <a:p>
            <a:pPr lvl="1"/>
            <a:r>
              <a:rPr lang="en-US" dirty="0" err="1"/>
              <a:t>g</a:t>
            </a:r>
            <a:r>
              <a:rPr lang="en-US" dirty="0" err="1" smtClean="0"/>
              <a:t>g</a:t>
            </a:r>
            <a:endParaRPr lang="en-US" dirty="0" smtClean="0"/>
          </a:p>
          <a:p>
            <a:r>
              <a:rPr lang="en-US" dirty="0" smtClean="0"/>
              <a:t>The turn is often seen in the couplet           						(sometimes in third quatrain)</a:t>
            </a:r>
          </a:p>
          <a:p>
            <a:pPr lvl="1"/>
            <a:r>
              <a:rPr lang="en-US" dirty="0" smtClean="0"/>
              <a:t>Sums up or concludes the message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 Spenserian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Edmund Spenser created</a:t>
            </a:r>
          </a:p>
          <a:p>
            <a:r>
              <a:rPr lang="en-US" dirty="0" smtClean="0"/>
              <a:t>3 stanzas of 4 lines</a:t>
            </a:r>
          </a:p>
          <a:p>
            <a:pPr lvl="1"/>
            <a:r>
              <a:rPr lang="en-US" dirty="0" smtClean="0"/>
              <a:t>Quatrain…4 lines                 </a:t>
            </a:r>
            <a:r>
              <a:rPr lang="en-US" b="1" dirty="0" smtClean="0"/>
              <a:t>SAME STRUCTURE as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bab </a:t>
            </a:r>
            <a:r>
              <a:rPr lang="en-US" dirty="0" err="1" smtClean="0"/>
              <a:t>bcbc</a:t>
            </a:r>
            <a:r>
              <a:rPr lang="en-US" dirty="0" smtClean="0"/>
              <a:t> </a:t>
            </a:r>
            <a:r>
              <a:rPr lang="en-US" dirty="0" err="1" smtClean="0"/>
              <a:t>cdcd</a:t>
            </a:r>
            <a:r>
              <a:rPr lang="en-US" dirty="0" smtClean="0"/>
              <a:t>                      </a:t>
            </a:r>
            <a:r>
              <a:rPr lang="en-US" b="1" dirty="0" smtClean="0"/>
              <a:t>SHAKESPEARIAN   ---</a:t>
            </a:r>
          </a:p>
          <a:p>
            <a:r>
              <a:rPr lang="en-US" dirty="0" smtClean="0"/>
              <a:t>1 couplet						</a:t>
            </a:r>
            <a:r>
              <a:rPr lang="en-US" b="1" dirty="0" smtClean="0"/>
              <a:t>RHYME SCHEME</a:t>
            </a:r>
          </a:p>
          <a:p>
            <a:pPr lvl="1"/>
            <a:r>
              <a:rPr lang="en-US" dirty="0" smtClean="0"/>
              <a:t>2 lines end rhymes				</a:t>
            </a:r>
            <a:r>
              <a:rPr lang="en-US" b="1" dirty="0" smtClean="0"/>
              <a:t>DIFFERS</a:t>
            </a:r>
          </a:p>
          <a:p>
            <a:pPr lvl="1"/>
            <a:r>
              <a:rPr lang="en-US" dirty="0" err="1" smtClean="0"/>
              <a:t>ee</a:t>
            </a:r>
            <a:r>
              <a:rPr lang="en-US" dirty="0" smtClean="0"/>
              <a:t>								</a:t>
            </a:r>
            <a:r>
              <a:rPr lang="en-US" b="1" dirty="0" err="1" smtClean="0"/>
              <a:t>abab</a:t>
            </a:r>
            <a:r>
              <a:rPr lang="en-US" b="1" dirty="0" smtClean="0"/>
              <a:t> </a:t>
            </a:r>
            <a:r>
              <a:rPr lang="en-US" b="1" dirty="0" err="1" smtClean="0"/>
              <a:t>bcbc</a:t>
            </a:r>
            <a:r>
              <a:rPr lang="en-US" b="1" dirty="0" smtClean="0"/>
              <a:t> </a:t>
            </a:r>
            <a:r>
              <a:rPr lang="en-US" b="1" dirty="0" err="1" smtClean="0"/>
              <a:t>cdcd</a:t>
            </a:r>
            <a:r>
              <a:rPr lang="en-US" b="1" dirty="0" smtClean="0"/>
              <a:t> </a:t>
            </a:r>
            <a:r>
              <a:rPr lang="en-US" b="1" dirty="0" err="1" smtClean="0"/>
              <a:t>ee</a:t>
            </a:r>
            <a:endParaRPr lang="en-US" b="1" dirty="0" smtClean="0"/>
          </a:p>
          <a:p>
            <a:pPr lvl="8"/>
            <a:r>
              <a:rPr lang="en-US" b="1" smtClean="0"/>
              <a:t>-------- (INTERLOCKING RHYME)  -------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group of sonnets related to the </a:t>
            </a:r>
            <a:r>
              <a:rPr lang="en-US" smtClean="0"/>
              <a:t>same theme…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Sonnet sequence</a:t>
            </a:r>
          </a:p>
          <a:p>
            <a:r>
              <a:rPr lang="en-US" dirty="0" smtClean="0"/>
              <a:t>Sonnet cycle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230</Words>
  <Application>Microsoft Macintosh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Sonnets: 3 kinds</vt:lpstr>
      <vt:lpstr>1)  Petrarchan</vt:lpstr>
      <vt:lpstr>2)  Shakespearean</vt:lpstr>
      <vt:lpstr>3)  Spenserian</vt:lpstr>
      <vt:lpstr>A group of sonnets related to the same theme…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Sonnets</dc:title>
  <dc:creator>Veda Kay Waheed</dc:creator>
  <cp:lastModifiedBy>Rowell, Sandra</cp:lastModifiedBy>
  <cp:revision>21</cp:revision>
  <cp:lastPrinted>2009-01-22T19:32:39Z</cp:lastPrinted>
  <dcterms:created xsi:type="dcterms:W3CDTF">2009-02-11T20:21:41Z</dcterms:created>
  <dcterms:modified xsi:type="dcterms:W3CDTF">2009-02-11T21:07:47Z</dcterms:modified>
</cp:coreProperties>
</file>