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4" r:id="rId18"/>
    <p:sldId id="270" r:id="rId19"/>
    <p:sldId id="271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96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28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9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99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2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6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86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4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6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51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0857C-DC8D-6E40-93CF-035FE1D9E7D5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ADF1F-B561-9342-B7EF-6BCB6EFA4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7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dobe Caslon Pro SmBd"/>
              </a:defRPr>
            </a:lvl1pPr>
          </a:lstStyle>
          <a:p>
            <a:fld id="{4BC0857C-DC8D-6E40-93CF-035FE1D9E7D5}" type="datetimeFigureOut">
              <a:rPr lang="en-US" smtClean="0"/>
              <a:pPr/>
              <a:t>1/9/13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dobe Caslon Pro SmBd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dobe Caslon Pro SmBd"/>
              </a:defRPr>
            </a:lvl1pPr>
          </a:lstStyle>
          <a:p>
            <a:fld id="{040ADF1F-B561-9342-B7EF-6BCB6EFA4A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34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Caslon Pro SmBd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dobe Caslon Pro SmBd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dobe Caslon Pro SmBd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dobe Caslon Pro SmBd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dobe Caslon Pro SmBd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dobe Caslon Pro SmBd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Adobe Caslon Pro SmBd"/>
                <a:cs typeface="Adobe Caslon Pro SmBd"/>
              </a:rPr>
              <a:t>Vocabulary 4 </a:t>
            </a:r>
            <a:endParaRPr lang="en-US" sz="7200" dirty="0">
              <a:latin typeface="Adobe Caslon Pro SmBd"/>
              <a:cs typeface="Adobe Caslon Pro SmB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66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832802"/>
            <a:ext cx="7658100" cy="5192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0215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Extrovert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09539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647382"/>
            <a:ext cx="6172200" cy="556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14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Refurbish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22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800100"/>
            <a:ext cx="52578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1943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Abhor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16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812800"/>
            <a:ext cx="7886700" cy="523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1271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Benefactor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19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4214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Amorphous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1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52" y="681355"/>
            <a:ext cx="6348095" cy="5495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208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" y="1301115"/>
            <a:ext cx="7235825" cy="4255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289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Redundant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25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954087"/>
            <a:ext cx="3314700" cy="4949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3135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Malignant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39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914082"/>
            <a:ext cx="7543800" cy="5029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2596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smtClean="0"/>
              <a:t/>
            </a:r>
            <a:br>
              <a:rPr lang="en-US" sz="7200" smtClean="0"/>
            </a:br>
            <a:r>
              <a:rPr lang="en-US" sz="7200"/>
              <a:t/>
            </a:r>
            <a:br>
              <a:rPr lang="en-US" sz="7200"/>
            </a:br>
            <a:r>
              <a:rPr lang="en-US" sz="7200" smtClean="0"/>
              <a:t/>
            </a:r>
            <a:br>
              <a:rPr lang="en-US" sz="7200" smtClean="0"/>
            </a:br>
            <a:r>
              <a:rPr lang="en-US" sz="7200"/>
              <a:t/>
            </a:r>
            <a:br>
              <a:rPr lang="en-US" sz="7200"/>
            </a:br>
            <a:r>
              <a:rPr lang="en-US" sz="7200" smtClean="0"/>
              <a:t>Resilient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8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dobe Caslon Pro SmBd"/>
                <a:cs typeface="Adobe Caslon Pro SmBd"/>
              </a:rPr>
              <a:t/>
            </a:r>
            <a:br>
              <a:rPr lang="en-US" sz="7200" dirty="0" smtClean="0">
                <a:latin typeface="Adobe Caslon Pro SmBd"/>
                <a:cs typeface="Adobe Caslon Pro SmBd"/>
              </a:rPr>
            </a:br>
            <a:r>
              <a:rPr lang="en-US" sz="7200" dirty="0">
                <a:latin typeface="Adobe Caslon Pro SmBd"/>
                <a:cs typeface="Adobe Caslon Pro SmBd"/>
              </a:rPr>
              <a:t/>
            </a:r>
            <a:br>
              <a:rPr lang="en-US" sz="7200" dirty="0">
                <a:latin typeface="Adobe Caslon Pro SmBd"/>
                <a:cs typeface="Adobe Caslon Pro SmBd"/>
              </a:rPr>
            </a:br>
            <a:r>
              <a:rPr lang="en-US" sz="7200" dirty="0" smtClean="0">
                <a:latin typeface="Adobe Caslon Pro SmBd"/>
                <a:cs typeface="Adobe Caslon Pro SmBd"/>
              </a:rPr>
              <a:t/>
            </a:r>
            <a:br>
              <a:rPr lang="en-US" sz="7200" dirty="0" smtClean="0">
                <a:latin typeface="Adobe Caslon Pro SmBd"/>
                <a:cs typeface="Adobe Caslon Pro SmBd"/>
              </a:rPr>
            </a:br>
            <a:r>
              <a:rPr lang="en-US" sz="7200" dirty="0">
                <a:latin typeface="Adobe Caslon Pro SmBd"/>
                <a:cs typeface="Adobe Caslon Pro SmBd"/>
              </a:rPr>
              <a:t/>
            </a:r>
            <a:br>
              <a:rPr lang="en-US" sz="7200" dirty="0">
                <a:latin typeface="Adobe Caslon Pro SmBd"/>
                <a:cs typeface="Adobe Caslon Pro SmBd"/>
              </a:rPr>
            </a:br>
            <a:r>
              <a:rPr lang="en-US" sz="7200" dirty="0" smtClean="0">
                <a:latin typeface="Adobe Caslon Pro SmBd"/>
                <a:cs typeface="Adobe Caslon Pro SmBd"/>
              </a:rPr>
              <a:t/>
            </a:r>
            <a:br>
              <a:rPr lang="en-US" sz="7200" dirty="0" smtClean="0">
                <a:latin typeface="Adobe Caslon Pro SmBd"/>
                <a:cs typeface="Adobe Caslon Pro SmBd"/>
              </a:rPr>
            </a:br>
            <a:r>
              <a:rPr lang="en-US" sz="7200" dirty="0" smtClean="0">
                <a:latin typeface="Adobe Caslon Pro SmBd"/>
                <a:cs typeface="Adobe Caslon Pro SmBd"/>
              </a:rPr>
              <a:t>Pessimist</a:t>
            </a:r>
            <a:endParaRPr lang="en-US" sz="7200" dirty="0">
              <a:latin typeface="Adobe Caslon Pro SmBd"/>
              <a:cs typeface="Adobe Caslon Pro SmB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68095"/>
            <a:ext cx="4114800" cy="4321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1979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8000" dirty="0" smtClean="0"/>
              <a:t>Malicious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796008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628650"/>
            <a:ext cx="5600700" cy="5600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3566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Flaunt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08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08025"/>
            <a:ext cx="6400800" cy="5441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30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7200" dirty="0" smtClean="0"/>
              <a:t>Catharsis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36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2</Words>
  <Application>Microsoft Macintosh PowerPoint</Application>
  <PresentationFormat>On-screen Show (4:3)</PresentationFormat>
  <Paragraphs>26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Vocabulary 4 </vt:lpstr>
      <vt:lpstr>PowerPoint Presentation</vt:lpstr>
      <vt:lpstr>     Pessimist</vt:lpstr>
      <vt:lpstr>PowerPoint Presentation</vt:lpstr>
      <vt:lpstr>       Malicious</vt:lpstr>
      <vt:lpstr>PowerPoint Presentation</vt:lpstr>
      <vt:lpstr>     Flaunt</vt:lpstr>
      <vt:lpstr>PowerPoint Presentation</vt:lpstr>
      <vt:lpstr>    Catharsis</vt:lpstr>
      <vt:lpstr>PowerPoint Presentation</vt:lpstr>
      <vt:lpstr>    Extrovert</vt:lpstr>
      <vt:lpstr>PowerPoint Presentation</vt:lpstr>
      <vt:lpstr>    Refurbish</vt:lpstr>
      <vt:lpstr>PowerPoint Presentation</vt:lpstr>
      <vt:lpstr>     Abhor</vt:lpstr>
      <vt:lpstr>PowerPoint Presentation</vt:lpstr>
      <vt:lpstr>     Benefactor</vt:lpstr>
      <vt:lpstr>PowerPoint Presentation</vt:lpstr>
      <vt:lpstr>    Amorphous</vt:lpstr>
      <vt:lpstr>PowerPoint Presentation</vt:lpstr>
      <vt:lpstr>    Redundant</vt:lpstr>
      <vt:lpstr>PowerPoint Presentation</vt:lpstr>
      <vt:lpstr>     Malignant</vt:lpstr>
      <vt:lpstr>PowerPoint Presentation</vt:lpstr>
      <vt:lpstr>    Resilient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4 </dc:title>
  <dc:creator>Rowell, Sandra</dc:creator>
  <cp:lastModifiedBy>Rowell, Sandra</cp:lastModifiedBy>
  <cp:revision>6</cp:revision>
  <dcterms:created xsi:type="dcterms:W3CDTF">2013-01-09T21:42:25Z</dcterms:created>
  <dcterms:modified xsi:type="dcterms:W3CDTF">2013-01-10T17:10:27Z</dcterms:modified>
</cp:coreProperties>
</file>