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73" r:id="rId3"/>
    <p:sldId id="258" r:id="rId4"/>
    <p:sldId id="272" r:id="rId5"/>
    <p:sldId id="257" r:id="rId6"/>
    <p:sldId id="275" r:id="rId7"/>
    <p:sldId id="260" r:id="rId8"/>
    <p:sldId id="274" r:id="rId9"/>
    <p:sldId id="259" r:id="rId10"/>
    <p:sldId id="276" r:id="rId11"/>
    <p:sldId id="261" r:id="rId12"/>
    <p:sldId id="278" r:id="rId13"/>
    <p:sldId id="263" r:id="rId14"/>
    <p:sldId id="277" r:id="rId15"/>
    <p:sldId id="262" r:id="rId16"/>
    <p:sldId id="287" r:id="rId17"/>
    <p:sldId id="264" r:id="rId18"/>
    <p:sldId id="289" r:id="rId19"/>
    <p:sldId id="266" r:id="rId20"/>
    <p:sldId id="288" r:id="rId21"/>
    <p:sldId id="265" r:id="rId22"/>
    <p:sldId id="290" r:id="rId23"/>
    <p:sldId id="267" r:id="rId24"/>
    <p:sldId id="292" r:id="rId25"/>
    <p:sldId id="269" r:id="rId26"/>
    <p:sldId id="291" r:id="rId27"/>
    <p:sldId id="268" r:id="rId28"/>
    <p:sldId id="294" r:id="rId29"/>
    <p:sldId id="271" r:id="rId30"/>
    <p:sldId id="293" r:id="rId31"/>
    <p:sldId id="27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189541D-1DEF-534D-B6E5-9C421199C99C}" type="datetimeFigureOut">
              <a:rPr lang="en-US" smtClean="0"/>
              <a:pPr/>
              <a:t>5/15/15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B2493-B5ED-9145-A846-830CE40341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#6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 IV – SAT Words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wingoodtherapy.com/wp-content/uploads/2011/10/Bipolar-Disorder-tes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786687" cy="393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14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Mercurial [</a:t>
            </a:r>
            <a:r>
              <a:rPr lang="en-US" dirty="0" err="1" smtClean="0"/>
              <a:t>mer-</a:t>
            </a:r>
            <a:r>
              <a:rPr lang="en-US" b="1" dirty="0" err="1" smtClean="0"/>
              <a:t>ky</a:t>
            </a:r>
            <a:r>
              <a:rPr lang="en-US" b="1" i="1" dirty="0" err="1" smtClean="0"/>
              <a:t>oor-ee-uhl</a:t>
            </a:r>
            <a:r>
              <a:rPr lang="en-US" b="1" i="1" dirty="0" smtClean="0"/>
              <a:t>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Adj – Negative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 and unpredictable changes in mood.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veteranstoday.com/wp-content/uploads/2010/01/Demagogue1-300x28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64080"/>
            <a:ext cx="7345362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2676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4158"/>
            <a:ext cx="8077200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Demagogue [</a:t>
            </a:r>
            <a:r>
              <a:rPr lang="en-US" b="1" dirty="0" err="1" smtClean="0"/>
              <a:t>dem-</a:t>
            </a:r>
            <a:r>
              <a:rPr lang="en-US" b="1" i="1" dirty="0" err="1" smtClean="0"/>
              <a:t>uh-gog</a:t>
            </a:r>
            <a:r>
              <a:rPr lang="en-US" b="1" i="1" dirty="0" smtClean="0"/>
              <a:t>, -</a:t>
            </a:r>
            <a:r>
              <a:rPr lang="en-US" b="1" i="1" dirty="0" err="1" smtClean="0"/>
              <a:t>gawg</a:t>
            </a:r>
            <a:r>
              <a:rPr lang="en-US" b="1" i="1" dirty="0" smtClean="0"/>
              <a:t>]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Noun – Negative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Someone who is known for using popular prejudices and false claims to gain power.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cantrip.org/images/stupid0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33601"/>
            <a:ext cx="7345362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358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Dolt [</a:t>
            </a:r>
            <a:r>
              <a:rPr lang="en-US" dirty="0" err="1" smtClean="0"/>
              <a:t>dohlt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Noun – Negative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known for stupidity.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likeateam.com/wp-content/uploads/2012/04/cliqu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786687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8618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8950"/>
            <a:ext cx="8534400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Segregate [</a:t>
            </a:r>
            <a:r>
              <a:rPr lang="en-US" b="1" i="1" dirty="0" err="1" smtClean="0"/>
              <a:t>v</a:t>
            </a:r>
            <a:r>
              <a:rPr lang="en-US" b="1" i="1" dirty="0" smtClean="0"/>
              <a:t>. </a:t>
            </a:r>
            <a:r>
              <a:rPr lang="en-US" b="1" i="1" dirty="0" err="1" smtClean="0"/>
              <a:t>seg-ri-geyt</a:t>
            </a:r>
            <a:r>
              <a:rPr lang="en-US" b="1" i="1" dirty="0" smtClean="0"/>
              <a:t>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Verb </a:t>
            </a:r>
            <a:r>
              <a:rPr lang="en-US" b="1" i="1" dirty="0" smtClean="0"/>
              <a:t>(-</a:t>
            </a:r>
            <a:r>
              <a:rPr lang="en-US" b="1" i="1" dirty="0" err="1" smtClean="0"/>
              <a:t>gat⋅ed</a:t>
            </a:r>
            <a:r>
              <a:rPr lang="en-US" b="1" i="1" dirty="0" smtClean="0"/>
              <a:t>, -</a:t>
            </a:r>
            <a:r>
              <a:rPr lang="en-US" b="1" i="1" dirty="0" err="1" smtClean="0"/>
              <a:t>gat⋅ing</a:t>
            </a:r>
            <a:r>
              <a:rPr lang="en-US" b="1" i="1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Neutral or Negative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31336"/>
          </a:xfrm>
        </p:spPr>
        <p:txBody>
          <a:bodyPr/>
          <a:lstStyle/>
          <a:p>
            <a:r>
              <a:rPr lang="en-US" dirty="0" smtClean="0"/>
              <a:t>To separate into groups.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dfmselfprotection.co.uk/img/argu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33602"/>
            <a:ext cx="7345362" cy="393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4384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Exacerbate [</a:t>
            </a:r>
            <a:r>
              <a:rPr lang="en-US" dirty="0" err="1" smtClean="0"/>
              <a:t>ig-</a:t>
            </a:r>
            <a:r>
              <a:rPr lang="en-US" b="1" dirty="0" err="1" smtClean="0"/>
              <a:t>zas-er-beyt</a:t>
            </a:r>
            <a:r>
              <a:rPr lang="en-US" b="1" dirty="0" smtClean="0"/>
              <a:t>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Verb - Negative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aggravate a conflict; inflame.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images.nationalgeographic.com/wpf/media-live/photos/000/001/cache/cardon-boojum-desert_102_600x4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481887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1116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4.bp.blogspot.com/-Qwx__sSBx1o/UVrw8dp6nvI/AAAAAAAANEc/cZzjpPyLruY/s1600/bankster-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33602"/>
            <a:ext cx="7345362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611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Embezzle [</a:t>
            </a:r>
            <a:r>
              <a:rPr lang="en-US" dirty="0" err="1" smtClean="0"/>
              <a:t>em-</a:t>
            </a:r>
            <a:r>
              <a:rPr lang="en-US" b="1" dirty="0" err="1" smtClean="0"/>
              <a:t>bez-</a:t>
            </a:r>
            <a:r>
              <a:rPr lang="en-US" b="1" i="1" dirty="0" err="1" smtClean="0"/>
              <a:t>uhl</a:t>
            </a:r>
            <a:r>
              <a:rPr lang="en-US" b="1" i="1" dirty="0" smtClean="0"/>
              <a:t>]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Verb – Negative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illegally take another’s property or money (something that has been entrusted to you.)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buzzle.com/img/articleImages/348418-30421-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33601"/>
            <a:ext cx="7345362" cy="393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919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Glutton [</a:t>
            </a:r>
            <a:r>
              <a:rPr lang="en-US" b="1" dirty="0" err="1" smtClean="0"/>
              <a:t>gluht-n</a:t>
            </a:r>
            <a:r>
              <a:rPr lang="en-US" b="1" dirty="0" smtClean="0"/>
              <a:t>]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Noun - Negative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who is known for having a huge, insatiable appetite for food and drink.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cartoonstock.com/newscartoons/cartoonists/rma/lowres/rman14952l.jpg"/>
          <p:cNvPicPr/>
          <p:nvPr/>
        </p:nvPicPr>
        <p:blipFill>
          <a:blip r:embed="rId2" cstate="print"/>
          <a:srcRect t="5500" r="5612" b="23000"/>
          <a:stretch>
            <a:fillRect/>
          </a:stretch>
        </p:blipFill>
        <p:spPr bwMode="auto">
          <a:xfrm>
            <a:off x="900115" y="2133601"/>
            <a:ext cx="7345360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7383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Abdicate [</a:t>
            </a:r>
            <a:r>
              <a:rPr lang="en-US" b="1" dirty="0" err="1" smtClean="0"/>
              <a:t>ab-di-k</a:t>
            </a:r>
            <a:r>
              <a:rPr lang="en-US" b="1" i="1" dirty="0" err="1" smtClean="0"/>
              <a:t>uh-buhl</a:t>
            </a:r>
            <a:r>
              <a:rPr lang="en-US" b="1" i="1" dirty="0" smtClean="0"/>
              <a:t>]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Verb - Negative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give up responsibility/power, resign, as in to abdicate a throne.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grassfieldscheese.com/images/butter_versus_margarin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10653"/>
            <a:ext cx="7345362" cy="395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176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Supersede [</a:t>
            </a:r>
            <a:r>
              <a:rPr lang="en-US" dirty="0" err="1" smtClean="0"/>
              <a:t>soo</a:t>
            </a:r>
            <a:r>
              <a:rPr lang="en-US" dirty="0" smtClean="0"/>
              <a:t>-per-</a:t>
            </a:r>
            <a:r>
              <a:rPr lang="en-US" b="1" dirty="0" smtClean="0"/>
              <a:t>seed]</a:t>
            </a:r>
            <a:br>
              <a:rPr lang="en-US" b="1" dirty="0" smtClean="0"/>
            </a:br>
            <a:r>
              <a:rPr lang="en-US" dirty="0" smtClean="0"/>
              <a:t>Verb - Neutral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Replace; take the place of.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awonderlandofwords.com/wp-content/uploads/2012/03/the-white-rabbit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133601"/>
            <a:ext cx="7345362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2821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Laggard [</a:t>
            </a:r>
            <a:r>
              <a:rPr lang="en-US" b="1" dirty="0" smtClean="0"/>
              <a:t>lag-</a:t>
            </a:r>
            <a:r>
              <a:rPr lang="en-US" b="1" dirty="0" err="1" smtClean="0"/>
              <a:t>erd</a:t>
            </a:r>
            <a:r>
              <a:rPr lang="en-US" b="1" dirty="0" smtClean="0"/>
              <a:t>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Noun – Negative connotative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who is known for being habitually tardy/dilatory.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Arid – [</a:t>
            </a:r>
            <a:r>
              <a:rPr lang="en-US" b="1" dirty="0" err="1" smtClean="0"/>
              <a:t>ar</a:t>
            </a:r>
            <a:r>
              <a:rPr lang="en-US" b="1" dirty="0" smtClean="0"/>
              <a:t>-id]</a:t>
            </a:r>
            <a:br>
              <a:rPr lang="en-US" b="1" dirty="0" smtClean="0"/>
            </a:br>
            <a:r>
              <a:rPr lang="en-US" dirty="0" smtClean="0"/>
              <a:t>Adj – Neutral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dry.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parentables.howstuffworks.com/media/images/promos/2011/10/heir-to-thron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345363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874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Heir [air]</a:t>
            </a:r>
            <a:br>
              <a:rPr lang="en-US" dirty="0" smtClean="0"/>
            </a:br>
            <a:r>
              <a:rPr lang="en-US" dirty="0" smtClean="0"/>
              <a:t>Noun – Positive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inherits another’s property or title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a3.ec-images.myspacecdn.com/images02/123/9fe4a3639f3a43e187e845b804f50829/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405687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023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Bask [bask, </a:t>
            </a:r>
            <a:r>
              <a:rPr lang="en-US" dirty="0" err="1" smtClean="0"/>
              <a:t>bahsk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Verb – Positive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lie in or expose oneself to a pleasant warmth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www.gcc.edu/PublishingImages/Academics/Music%20and%20Fine%20Arts/(1)%20Department%20of%20Music%20and%20Fine%20Art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345363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1962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Virtuoso [</a:t>
            </a:r>
            <a:r>
              <a:rPr lang="en-US" dirty="0" err="1" smtClean="0"/>
              <a:t>vur-choo-</a:t>
            </a:r>
            <a:r>
              <a:rPr lang="en-US" b="1" dirty="0" err="1" smtClean="0"/>
              <a:t>oh-soh</a:t>
            </a:r>
            <a:r>
              <a:rPr lang="en-US" b="1" dirty="0" smtClean="0"/>
              <a:t>]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Noun – Positive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is known for excelling in the technique of a fine art, especially music.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sphotos-a.xx.fbcdn.net/hphotos-ash3/c0.0.403.403/p403x403/534702_399939020075360_163393883_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2133601"/>
            <a:ext cx="7405687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125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Usurp [</a:t>
            </a:r>
            <a:r>
              <a:rPr lang="en-US" dirty="0" err="1" smtClean="0"/>
              <a:t>yoo-</a:t>
            </a:r>
            <a:r>
              <a:rPr lang="en-US" b="1" dirty="0" err="1" smtClean="0"/>
              <a:t>surp</a:t>
            </a:r>
            <a:r>
              <a:rPr lang="en-US" b="1" dirty="0" smtClean="0"/>
              <a:t>, -</a:t>
            </a:r>
            <a:r>
              <a:rPr lang="en-US" b="1" dirty="0" err="1" smtClean="0"/>
              <a:t>zurp</a:t>
            </a:r>
            <a:r>
              <a:rPr lang="en-US" b="1" dirty="0" smtClean="0"/>
              <a:t>]</a:t>
            </a:r>
            <a:br>
              <a:rPr lang="en-US" b="1" dirty="0" smtClean="0"/>
            </a:br>
            <a:r>
              <a:rPr lang="en-US" dirty="0" smtClean="0"/>
              <a:t>Verb – Negative 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illegally seize power, property, or position (with force).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116</TotalTime>
  <Words>287</Words>
  <Application>Microsoft Macintosh PowerPoint</Application>
  <PresentationFormat>On-screen Show (4:3)</PresentationFormat>
  <Paragraphs>32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Capital</vt:lpstr>
      <vt:lpstr>Vocabulary #6</vt:lpstr>
      <vt:lpstr>PowerPoint Presentation</vt:lpstr>
      <vt:lpstr>Arid – [ar-id] Adj – Neutral Connotation</vt:lpstr>
      <vt:lpstr>PowerPoint Presentation</vt:lpstr>
      <vt:lpstr>Bask [bask, bahsk] Verb – Positive Connotation</vt:lpstr>
      <vt:lpstr>PowerPoint Presentation</vt:lpstr>
      <vt:lpstr>Virtuoso [vur-choo-oh-soh]  Noun – Positive Connotation</vt:lpstr>
      <vt:lpstr>PowerPoint Presentation</vt:lpstr>
      <vt:lpstr>Usurp [yoo-surp, -zurp] Verb – Negative Connotation</vt:lpstr>
      <vt:lpstr>PowerPoint Presentation</vt:lpstr>
      <vt:lpstr>Mercurial [mer-kyoor-ee-uhl] Adj – Negative Connotation</vt:lpstr>
      <vt:lpstr>PowerPoint Presentation</vt:lpstr>
      <vt:lpstr>Demagogue [dem-uh-gog, -gawg]  Noun – Negative Connotation</vt:lpstr>
      <vt:lpstr>PowerPoint Presentation</vt:lpstr>
      <vt:lpstr>Dolt [dohlt] Noun – Negative connotation</vt:lpstr>
      <vt:lpstr>PowerPoint Presentation</vt:lpstr>
      <vt:lpstr>Segregate [v. seg-ri-geyt] Verb (-gat⋅ed, -gat⋅ing) Neutral or Negative</vt:lpstr>
      <vt:lpstr>PowerPoint Presentation</vt:lpstr>
      <vt:lpstr>Exacerbate [ig-zas-er-beyt] Verb - Negative</vt:lpstr>
      <vt:lpstr>PowerPoint Presentation</vt:lpstr>
      <vt:lpstr>Embezzle [em-bez-uhl]  Verb – Negative</vt:lpstr>
      <vt:lpstr>PowerPoint Presentation</vt:lpstr>
      <vt:lpstr>Glutton [gluht-n]  Noun - Negative</vt:lpstr>
      <vt:lpstr>PowerPoint Presentation</vt:lpstr>
      <vt:lpstr>Abdicate [ab-di-kuh-buhl]  Verb - Negative connotation</vt:lpstr>
      <vt:lpstr>PowerPoint Presentation</vt:lpstr>
      <vt:lpstr>Supersede [soo-per-seed] Verb - Neutral</vt:lpstr>
      <vt:lpstr>PowerPoint Presentation</vt:lpstr>
      <vt:lpstr>Laggard [lag-erd] Noun – Negative connotative</vt:lpstr>
      <vt:lpstr>PowerPoint Presentation</vt:lpstr>
      <vt:lpstr>Heir [air] Noun – Positive connotation</vt:lpstr>
    </vt:vector>
  </TitlesOfParts>
  <Company>Killeen Independent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#6</dc:title>
  <dc:creator>KISD</dc:creator>
  <cp:lastModifiedBy>Rowell, Sandra</cp:lastModifiedBy>
  <cp:revision>8</cp:revision>
  <dcterms:created xsi:type="dcterms:W3CDTF">2010-03-29T01:49:20Z</dcterms:created>
  <dcterms:modified xsi:type="dcterms:W3CDTF">2015-05-15T14:04:38Z</dcterms:modified>
</cp:coreProperties>
</file>