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62" r:id="rId5"/>
    <p:sldId id="258" r:id="rId6"/>
    <p:sldId id="264" r:id="rId7"/>
    <p:sldId id="260" r:id="rId8"/>
    <p:sldId id="261" r:id="rId9"/>
    <p:sldId id="268" r:id="rId10"/>
    <p:sldId id="272" r:id="rId11"/>
    <p:sldId id="270" r:id="rId12"/>
    <p:sldId id="265" r:id="rId13"/>
    <p:sldId id="271" r:id="rId14"/>
    <p:sldId id="269" r:id="rId15"/>
    <p:sldId id="273" r:id="rId16"/>
    <p:sldId id="25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34" d="100"/>
          <a:sy n="34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B502F81-EA5B-1942-AAE1-FE177EFFC2EB}" type="datetimeFigureOut">
              <a:rPr lang="en-US" smtClean="0"/>
              <a:pPr/>
              <a:t>4/16/15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EA21BA8-C369-CE4D-8DB9-420665505EA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 Five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SAT Words</a:t>
            </a:r>
            <a:endParaRPr lang="en-US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683000" y="2692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156075" cy="349175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756646"/>
            <a:ext cx="3327400" cy="332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156075" cy="3491753"/>
          </a:xfrm>
        </p:spPr>
        <p:txBody>
          <a:bodyPr/>
          <a:lstStyle/>
          <a:p>
            <a:pPr>
              <a:buNone/>
            </a:pPr>
            <a:endParaRPr lang="en-US" b="1" u="sng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756646"/>
            <a:ext cx="3678767" cy="3491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156075" cy="349175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765113"/>
            <a:ext cx="3848100" cy="3328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156075" cy="349175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625165"/>
            <a:ext cx="3204633" cy="3708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156075" cy="349175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99765"/>
            <a:ext cx="2370667" cy="2700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572000"/>
            <a:ext cx="2675239" cy="20635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537075" cy="349175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748178"/>
            <a:ext cx="3508938" cy="3043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156075" cy="349175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756646"/>
            <a:ext cx="3585625" cy="31647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003675" cy="349175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99765"/>
            <a:ext cx="3200400" cy="380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156075" cy="3491753"/>
          </a:xfrm>
        </p:spPr>
        <p:txBody>
          <a:bodyPr/>
          <a:lstStyle/>
          <a:p>
            <a:pPr>
              <a:buNone/>
            </a:pP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2439" y="2768391"/>
            <a:ext cx="2631862" cy="3352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916238" cy="349175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163" y="2756646"/>
            <a:ext cx="4426604" cy="3543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460875" cy="349175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25165"/>
            <a:ext cx="3697817" cy="345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156075" cy="349175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13569"/>
            <a:ext cx="1772391" cy="17723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123" y="2133600"/>
            <a:ext cx="2070629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682" y="3499591"/>
            <a:ext cx="449008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994275" cy="349175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622585"/>
            <a:ext cx="2544233" cy="3795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732" y="2793062"/>
            <a:ext cx="4539168" cy="36077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156075" cy="349175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5070475" cy="349175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2756646"/>
            <a:ext cx="2566035" cy="3626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916</TotalTime>
  <Words>4</Words>
  <Application>Microsoft Macintosh PowerPoint</Application>
  <PresentationFormat>On-screen Show (4:3)</PresentationFormat>
  <Paragraphs>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Expo</vt:lpstr>
      <vt:lpstr>Vocabulary Five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</vt:lpstr>
      <vt:lpstr>PowerPoint Presentation</vt:lpstr>
      <vt:lpstr>PowerPoint Presentation</vt:lpstr>
      <vt:lpstr>PowerPoint Presentation</vt:lpstr>
    </vt:vector>
  </TitlesOfParts>
  <Company>Killeen Independent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Five</dc:title>
  <dc:creator>KISD</dc:creator>
  <cp:lastModifiedBy>Rowell, Sandra</cp:lastModifiedBy>
  <cp:revision>21</cp:revision>
  <dcterms:created xsi:type="dcterms:W3CDTF">2010-04-21T16:19:40Z</dcterms:created>
  <dcterms:modified xsi:type="dcterms:W3CDTF">2015-04-16T19:09:14Z</dcterms:modified>
</cp:coreProperties>
</file>