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1" r:id="rId6"/>
    <p:sldId id="260" r:id="rId7"/>
    <p:sldId id="262" r:id="rId8"/>
    <p:sldId id="263" r:id="rId9"/>
    <p:sldId id="266" r:id="rId10"/>
    <p:sldId id="265" r:id="rId11"/>
    <p:sldId id="268" r:id="rId12"/>
    <p:sldId id="269" r:id="rId13"/>
    <p:sldId id="267" r:id="rId14"/>
    <p:sldId id="271" r:id="rId15"/>
    <p:sldId id="270" r:id="rId16"/>
    <p:sldId id="272" r:id="rId17"/>
    <p:sldId id="293" r:id="rId18"/>
    <p:sldId id="274" r:id="rId19"/>
    <p:sldId id="273" r:id="rId20"/>
    <p:sldId id="276" r:id="rId21"/>
    <p:sldId id="294" r:id="rId22"/>
    <p:sldId id="277" r:id="rId23"/>
    <p:sldId id="275" r:id="rId24"/>
    <p:sldId id="279" r:id="rId25"/>
    <p:sldId id="278" r:id="rId26"/>
    <p:sldId id="281" r:id="rId27"/>
    <p:sldId id="280" r:id="rId28"/>
    <p:sldId id="283" r:id="rId29"/>
    <p:sldId id="282" r:id="rId30"/>
    <p:sldId id="290" r:id="rId31"/>
    <p:sldId id="285" r:id="rId32"/>
    <p:sldId id="292" r:id="rId33"/>
    <p:sldId id="291" r:id="rId34"/>
    <p:sldId id="287" r:id="rId35"/>
    <p:sldId id="286" r:id="rId36"/>
    <p:sldId id="289" r:id="rId37"/>
    <p:sldId id="288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41FFB-0862-6D45-B013-7D98F44C67B9}" type="datetimeFigureOut">
              <a:rPr lang="en-US" smtClean="0"/>
              <a:pPr/>
              <a:t>10/1/13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DA6D-0EE4-0B41-8DC2-F01E7C68E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41FFB-0862-6D45-B013-7D98F44C67B9}" type="datetimeFigureOut">
              <a:rPr lang="en-US" smtClean="0"/>
              <a:pPr/>
              <a:t>10/1/13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DA6D-0EE4-0B41-8DC2-F01E7C68E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41FFB-0862-6D45-B013-7D98F44C67B9}" type="datetimeFigureOut">
              <a:rPr lang="en-US" smtClean="0"/>
              <a:pPr/>
              <a:t>10/1/13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DA6D-0EE4-0B41-8DC2-F01E7C68E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41FFB-0862-6D45-B013-7D98F44C67B9}" type="datetimeFigureOut">
              <a:rPr lang="en-US" smtClean="0"/>
              <a:pPr/>
              <a:t>10/1/13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DA6D-0EE4-0B41-8DC2-F01E7C68E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41FFB-0862-6D45-B013-7D98F44C67B9}" type="datetimeFigureOut">
              <a:rPr lang="en-US" smtClean="0"/>
              <a:pPr/>
              <a:t>10/1/13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DA6D-0EE4-0B41-8DC2-F01E7C68E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41FFB-0862-6D45-B013-7D98F44C67B9}" type="datetimeFigureOut">
              <a:rPr lang="en-US" smtClean="0"/>
              <a:pPr/>
              <a:t>10/1/13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DA6D-0EE4-0B41-8DC2-F01E7C68E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41FFB-0862-6D45-B013-7D98F44C67B9}" type="datetimeFigureOut">
              <a:rPr lang="en-US" smtClean="0"/>
              <a:pPr/>
              <a:t>10/1/13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DA6D-0EE4-0B41-8DC2-F01E7C68E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41FFB-0862-6D45-B013-7D98F44C67B9}" type="datetimeFigureOut">
              <a:rPr lang="en-US" smtClean="0"/>
              <a:pPr/>
              <a:t>10/1/13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DA6D-0EE4-0B41-8DC2-F01E7C68E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41FFB-0862-6D45-B013-7D98F44C67B9}" type="datetimeFigureOut">
              <a:rPr lang="en-US" smtClean="0"/>
              <a:pPr/>
              <a:t>10/1/13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DA6D-0EE4-0B41-8DC2-F01E7C68E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41FFB-0862-6D45-B013-7D98F44C67B9}" type="datetimeFigureOut">
              <a:rPr lang="en-US" smtClean="0"/>
              <a:pPr/>
              <a:t>10/1/13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DA6D-0EE4-0B41-8DC2-F01E7C68E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41FFB-0862-6D45-B013-7D98F44C67B9}" type="datetimeFigureOut">
              <a:rPr lang="en-US" smtClean="0"/>
              <a:pPr/>
              <a:t>10/1/13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DA6D-0EE4-0B41-8DC2-F01E7C68E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41FFB-0862-6D45-B013-7D98F44C67B9}" type="datetimeFigureOut">
              <a:rPr lang="en-US" smtClean="0"/>
              <a:pPr/>
              <a:t>10/1/13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EDA6D-0EE4-0B41-8DC2-F01E7C68E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 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Sat Word Game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Affluent (adj)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</a:t>
            </a:r>
            <a:r>
              <a:rPr lang="en-US" dirty="0"/>
              <a:t>flow in abundance; wealthy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347" y="1338263"/>
            <a:ext cx="5486400" cy="4787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479" y="889000"/>
            <a:ext cx="5715000" cy="596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Antipathy (n)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Feeling </a:t>
            </a:r>
            <a:r>
              <a:rPr lang="en-US" dirty="0"/>
              <a:t>against someone or something</a:t>
            </a:r>
            <a:r>
              <a:rPr lang="en-US" dirty="0" smtClean="0"/>
              <a:t>;</a:t>
            </a:r>
          </a:p>
          <a:p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strong dislike or </a:t>
            </a:r>
            <a:r>
              <a:rPr lang="en-US" dirty="0" smtClean="0"/>
              <a:t>aversion.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039" y="1600200"/>
            <a:ext cx="6294216" cy="47363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Benediction (n)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</a:t>
            </a:r>
            <a:r>
              <a:rPr lang="en-US" dirty="0"/>
              <a:t>say or speak well of, hence a </a:t>
            </a:r>
            <a:r>
              <a:rPr lang="en-US" dirty="0" smtClean="0"/>
              <a:t>blessing.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911" y="1417638"/>
            <a:ext cx="4064000" cy="50419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Cantankerous (adj)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Difficult or irritating to </a:t>
            </a:r>
            <a:r>
              <a:rPr lang="en-US" smtClean="0"/>
              <a:t>deal with.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3396748" cy="9808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5500</a:t>
            </a:r>
            <a:br>
              <a:rPr lang="en-US" dirty="0" smtClean="0"/>
            </a:br>
            <a:r>
              <a:rPr lang="en-US" dirty="0" err="1" smtClean="0"/>
              <a:t>sq</a:t>
            </a:r>
            <a:r>
              <a:rPr lang="en-US" dirty="0" smtClean="0"/>
              <a:t> feet5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194" y="371527"/>
            <a:ext cx="6130649" cy="5754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Capacious (adj)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Spacious</a:t>
            </a:r>
            <a:r>
              <a:rPr lang="en-US" dirty="0"/>
              <a:t>; </a:t>
            </a:r>
            <a:r>
              <a:rPr lang="en-US" dirty="0" smtClean="0"/>
              <a:t>roomy.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967" y="1529252"/>
            <a:ext cx="4716783" cy="44023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6385" y="993055"/>
            <a:ext cx="5583384" cy="48854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16385" y="4843036"/>
            <a:ext cx="5583384" cy="10354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9780" y="1054390"/>
            <a:ext cx="5036453" cy="4903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385" y="1417638"/>
            <a:ext cx="3690644" cy="45087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Complacent (adj)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state of being so calm as to be self-satisfied, </a:t>
            </a:r>
            <a:r>
              <a:rPr lang="en-US" dirty="0" smtClean="0"/>
              <a:t>smug.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136" y="591089"/>
            <a:ext cx="6680679" cy="5728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Empathy (n)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eeling </a:t>
            </a:r>
            <a:r>
              <a:rPr lang="en-US" dirty="0"/>
              <a:t>the same thing as someone </a:t>
            </a:r>
            <a:r>
              <a:rPr lang="en-US" dirty="0" smtClean="0"/>
              <a:t>else.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791" y="1907271"/>
            <a:ext cx="7232387" cy="421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Gregarious (adj)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Enjoying </a:t>
            </a:r>
            <a:r>
              <a:rPr lang="en-US" dirty="0"/>
              <a:t>the company of groups; affable; </a:t>
            </a:r>
            <a:r>
              <a:rPr lang="en-US" dirty="0" smtClean="0"/>
              <a:t>friendly.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047" y="611906"/>
            <a:ext cx="4291497" cy="56799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Implacable (adj)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Incapable </a:t>
            </a:r>
            <a:r>
              <a:rPr lang="en-US" dirty="0"/>
              <a:t>of being calmed; </a:t>
            </a:r>
            <a:r>
              <a:rPr lang="en-US" dirty="0" smtClean="0"/>
              <a:t>relentless.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592" y="1255818"/>
            <a:ext cx="6477000" cy="506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15963"/>
            <a:ext cx="8128000" cy="541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Remuneration (n)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Payment for a service.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0088" y="688803"/>
            <a:ext cx="38989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Supercilious (adj)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Thinking </a:t>
            </a:r>
            <a:r>
              <a:rPr lang="en-US" dirty="0"/>
              <a:t>you are above others;</a:t>
            </a:r>
            <a:r>
              <a:rPr lang="en-US" dirty="0" smtClean="0"/>
              <a:t> </a:t>
            </a:r>
          </a:p>
          <a:p>
            <a:r>
              <a:rPr lang="en-US" dirty="0"/>
              <a:t>A</a:t>
            </a:r>
            <a:r>
              <a:rPr lang="en-US" dirty="0" smtClean="0"/>
              <a:t>rrogant</a:t>
            </a:r>
            <a:r>
              <a:rPr lang="en-US" dirty="0"/>
              <a:t>;</a:t>
            </a:r>
            <a:r>
              <a:rPr lang="en-US" dirty="0" smtClean="0"/>
              <a:t> </a:t>
            </a:r>
          </a:p>
          <a:p>
            <a:r>
              <a:rPr lang="en-US" dirty="0"/>
              <a:t>H</a:t>
            </a:r>
            <a:r>
              <a:rPr lang="en-US" dirty="0" smtClean="0"/>
              <a:t>aughty.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70" y="2131710"/>
            <a:ext cx="8850970" cy="3172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Superfluous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Exceeding </a:t>
            </a:r>
            <a:r>
              <a:rPr lang="en-US" dirty="0"/>
              <a:t>what is necessary</a:t>
            </a:r>
            <a:r>
              <a:rPr lang="en-US" dirty="0" smtClean="0"/>
              <a:t>;</a:t>
            </a:r>
          </a:p>
          <a:p>
            <a:r>
              <a:rPr lang="en-US" dirty="0"/>
              <a:t>U</a:t>
            </a:r>
            <a:r>
              <a:rPr lang="en-US" dirty="0" smtClean="0"/>
              <a:t>nnecessary </a:t>
            </a:r>
            <a:r>
              <a:rPr lang="en-US" dirty="0"/>
              <a:t>and </a:t>
            </a:r>
            <a:r>
              <a:rPr lang="en-US" dirty="0" smtClean="0"/>
              <a:t>excessive.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379" y="1600200"/>
            <a:ext cx="3749379" cy="3749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Translucent (adj)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Permitting </a:t>
            </a:r>
            <a:r>
              <a:rPr lang="en-US" dirty="0"/>
              <a:t>the passage of </a:t>
            </a:r>
            <a:r>
              <a:rPr lang="en-US" dirty="0" smtClean="0"/>
              <a:t>light.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Acrid (adj)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Unpleasantly </a:t>
            </a:r>
            <a:r>
              <a:rPr lang="en-US" dirty="0"/>
              <a:t>pungent or sharp in taste or odor; sharp in speech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807" y="1830294"/>
            <a:ext cx="3801923" cy="3717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(adj)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</a:t>
            </a:r>
            <a:r>
              <a:rPr lang="en-US" dirty="0"/>
              <a:t>sharp, severe, or serious, as pain; sharp or keen of mind; sensitive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470" y="1753927"/>
            <a:ext cx="4985961" cy="42713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Acuity (n)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Keenness </a:t>
            </a:r>
            <a:r>
              <a:rPr lang="en-US" dirty="0"/>
              <a:t>of perception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7844" y="1600200"/>
            <a:ext cx="3576529" cy="3576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21527</TotalTime>
  <Words>210</Words>
  <Application>Microsoft Macintosh PowerPoint</Application>
  <PresentationFormat>On-screen Show (4:3)</PresentationFormat>
  <Paragraphs>39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Vocabulary One</vt:lpstr>
      <vt:lpstr>PowerPoint Presentation</vt:lpstr>
      <vt:lpstr>PowerPoint Presentation</vt:lpstr>
      <vt:lpstr>Acrid (adj)</vt:lpstr>
      <vt:lpstr>PowerPoint Presentation</vt:lpstr>
      <vt:lpstr>Acute (adj)</vt:lpstr>
      <vt:lpstr>PowerPoint Presentation</vt:lpstr>
      <vt:lpstr>Acuity (n)</vt:lpstr>
      <vt:lpstr>PowerPoint Presentation</vt:lpstr>
      <vt:lpstr>Affluent (adj)</vt:lpstr>
      <vt:lpstr>PowerPoint Presentation</vt:lpstr>
      <vt:lpstr>PowerPoint Presentation</vt:lpstr>
      <vt:lpstr>Antipathy (n)</vt:lpstr>
      <vt:lpstr>PowerPoint Presentation</vt:lpstr>
      <vt:lpstr>Benediction (n)</vt:lpstr>
      <vt:lpstr>PowerPoint Presentation</vt:lpstr>
      <vt:lpstr>Cantankerous (adj)</vt:lpstr>
      <vt:lpstr>5500 sq feet5</vt:lpstr>
      <vt:lpstr>Capacious (adj)</vt:lpstr>
      <vt:lpstr>PowerPoint Presentation</vt:lpstr>
      <vt:lpstr>PowerPoint Presentation</vt:lpstr>
      <vt:lpstr>PowerPoint Presentation</vt:lpstr>
      <vt:lpstr>Complacent (adj)</vt:lpstr>
      <vt:lpstr>PowerPoint Presentation</vt:lpstr>
      <vt:lpstr>Empathy (n)</vt:lpstr>
      <vt:lpstr>PowerPoint Presentation</vt:lpstr>
      <vt:lpstr>Gregarious (adj)</vt:lpstr>
      <vt:lpstr>PowerPoint Presentation</vt:lpstr>
      <vt:lpstr>Implacable (adj)</vt:lpstr>
      <vt:lpstr>PowerPoint Presentation</vt:lpstr>
      <vt:lpstr>Remuneration (n)</vt:lpstr>
      <vt:lpstr>PowerPoint Presentation</vt:lpstr>
      <vt:lpstr>Supercilious (adj)</vt:lpstr>
      <vt:lpstr>PowerPoint Presentation</vt:lpstr>
      <vt:lpstr>Superfluous</vt:lpstr>
      <vt:lpstr>PowerPoint Presentation</vt:lpstr>
      <vt:lpstr>Translucent (adj)</vt:lpstr>
    </vt:vector>
  </TitlesOfParts>
  <Company>Killeen Independent School System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One</dc:title>
  <dc:creator>KISD</dc:creator>
  <cp:lastModifiedBy>Rowell, Sandra</cp:lastModifiedBy>
  <cp:revision>7</cp:revision>
  <cp:lastPrinted>2011-09-01T16:06:19Z</cp:lastPrinted>
  <dcterms:created xsi:type="dcterms:W3CDTF">2011-09-01T15:51:19Z</dcterms:created>
  <dcterms:modified xsi:type="dcterms:W3CDTF">2013-10-01T22:46:03Z</dcterms:modified>
</cp:coreProperties>
</file>