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59" r:id="rId19"/>
    <p:sldId id="260" r:id="rId20"/>
    <p:sldId id="261" r:id="rId21"/>
    <p:sldId id="262" r:id="rId22"/>
    <p:sldId id="263" r:id="rId23"/>
    <p:sldId id="264" r:id="rId24"/>
    <p:sldId id="265" r:id="rId25"/>
    <p:sldId id="266" r:id="rId26"/>
    <p:sldId id="267" r:id="rId27"/>
    <p:sldId id="268" r:id="rId28"/>
    <p:sldId id="269" r:id="rId29"/>
    <p:sldId id="270" r:id="rId30"/>
    <p:sldId id="271" r:id="rId31"/>
    <p:sldId id="272" r:id="rId32"/>
    <p:sldId id="287" r:id="rId33"/>
    <p:sldId id="288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9" autoAdjust="0"/>
    <p:restoredTop sz="94612" autoAdjust="0"/>
  </p:normalViewPr>
  <p:slideViewPr>
    <p:cSldViewPr snapToGrid="0" snapToObjects="1">
      <p:cViewPr varScale="1">
        <p:scale>
          <a:sx n="87" d="100"/>
          <a:sy n="87" d="100"/>
        </p:scale>
        <p:origin x="-109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85095-00FB-134A-B61B-67EA1505276F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003D2-6579-EF43-9169-D73253A7E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305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85095-00FB-134A-B61B-67EA1505276F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003D2-6579-EF43-9169-D73253A7E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524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85095-00FB-134A-B61B-67EA1505276F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003D2-6579-EF43-9169-D73253A7E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265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85095-00FB-134A-B61B-67EA1505276F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003D2-6579-EF43-9169-D73253A7E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993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85095-00FB-134A-B61B-67EA1505276F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003D2-6579-EF43-9169-D73253A7E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580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85095-00FB-134A-B61B-67EA1505276F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003D2-6579-EF43-9169-D73253A7E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78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85095-00FB-134A-B61B-67EA1505276F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003D2-6579-EF43-9169-D73253A7E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114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85095-00FB-134A-B61B-67EA1505276F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003D2-6579-EF43-9169-D73253A7E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021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85095-00FB-134A-B61B-67EA1505276F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003D2-6579-EF43-9169-D73253A7E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541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85095-00FB-134A-B61B-67EA1505276F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003D2-6579-EF43-9169-D73253A7E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058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85095-00FB-134A-B61B-67EA1505276F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003D2-6579-EF43-9169-D73253A7E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612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85095-00FB-134A-B61B-67EA1505276F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003D2-6579-EF43-9169-D73253A7E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19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Vocabulary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0862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745" y="1171761"/>
            <a:ext cx="4639236" cy="40240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506095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/>
          <p:nvPr/>
        </p:nvSpPr>
        <p:spPr>
          <a:xfrm>
            <a:off x="1028266" y="2245617"/>
            <a:ext cx="4572000" cy="1580515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ECCENTRIC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 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Adjective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A bit odd, weird, or peculiar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 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386072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609" y="1227742"/>
            <a:ext cx="5062809" cy="38718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624964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/>
          <p:nvPr/>
        </p:nvSpPr>
        <p:spPr>
          <a:xfrm>
            <a:off x="2318250" y="2126563"/>
            <a:ext cx="4572000" cy="1580515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Approbation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 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Noun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Official approval or 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permission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345885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643" y="1902381"/>
            <a:ext cx="5310156" cy="3639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6497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8"/>
          <p:cNvSpPr txBox="1"/>
          <p:nvPr/>
        </p:nvSpPr>
        <p:spPr>
          <a:xfrm>
            <a:off x="2020561" y="1818917"/>
            <a:ext cx="4572000" cy="187833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AMENABLE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 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Adjective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Willing to agree; responsive; cooperative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 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496940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535" y="1128532"/>
            <a:ext cx="5500491" cy="39710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868702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0"/>
          <p:cNvSpPr txBox="1"/>
          <p:nvPr/>
        </p:nvSpPr>
        <p:spPr>
          <a:xfrm>
            <a:off x="2314624" y="2437037"/>
            <a:ext cx="4572000" cy="1580515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MAGNATE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 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Noun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A person known for having great power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 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919907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5147" y="1009478"/>
            <a:ext cx="3467266" cy="44172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84769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1"/>
          <p:cNvSpPr txBox="1"/>
          <p:nvPr/>
        </p:nvSpPr>
        <p:spPr>
          <a:xfrm>
            <a:off x="2675476" y="2424198"/>
            <a:ext cx="4572000" cy="1580515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CORROBORATE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 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Verb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To support with evidence; confirm a claim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10801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295" y="937245"/>
            <a:ext cx="4539708" cy="42489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377047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5904" y="1307112"/>
            <a:ext cx="3922780" cy="4302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302569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2"/>
          <p:cNvSpPr txBox="1"/>
          <p:nvPr/>
        </p:nvSpPr>
        <p:spPr>
          <a:xfrm>
            <a:off x="2219020" y="2285302"/>
            <a:ext cx="4572000" cy="1580515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AMELIORATE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 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Verb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To make better; to improve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 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643386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864" y="1337289"/>
            <a:ext cx="5852992" cy="4012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69891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9"/>
          <p:cNvSpPr txBox="1"/>
          <p:nvPr/>
        </p:nvSpPr>
        <p:spPr>
          <a:xfrm>
            <a:off x="2040407" y="2196101"/>
            <a:ext cx="4572000" cy="128270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DUTY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 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Noun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A tax on imports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85472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126" y="1188059"/>
            <a:ext cx="4945386" cy="3536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1693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3"/>
          <p:cNvSpPr txBox="1"/>
          <p:nvPr/>
        </p:nvSpPr>
        <p:spPr>
          <a:xfrm>
            <a:off x="2496863" y="2225775"/>
            <a:ext cx="4572000" cy="1580515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BRANDISH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 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Verb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To shake or wave in a menacing manner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    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351619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7481" y="1184468"/>
            <a:ext cx="4616500" cy="37996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54841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4"/>
          <p:cNvSpPr txBox="1"/>
          <p:nvPr/>
        </p:nvSpPr>
        <p:spPr>
          <a:xfrm>
            <a:off x="3112086" y="2285302"/>
            <a:ext cx="4572000" cy="1580515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SPENDTHRIFT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 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Noun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A person known for spending money unwisely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641130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9531" y="1049161"/>
            <a:ext cx="4717480" cy="40023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14847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6"/>
          <p:cNvSpPr txBox="1"/>
          <p:nvPr/>
        </p:nvSpPr>
        <p:spPr>
          <a:xfrm>
            <a:off x="1623643" y="2156236"/>
            <a:ext cx="4572000" cy="187833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CIRCUITOUS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 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Adjective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Following a circular or winding path; indirect or roundabout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 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39500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0"/>
          <p:cNvSpPr txBox="1"/>
          <p:nvPr/>
        </p:nvSpPr>
        <p:spPr>
          <a:xfrm>
            <a:off x="1847321" y="2071738"/>
            <a:ext cx="5023083" cy="1631216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effectLst/>
                <a:latin typeface="Cambria"/>
                <a:ea typeface="ＭＳ 明朝"/>
                <a:cs typeface="Times New Roman"/>
              </a:rPr>
              <a:t>PELLUCID</a:t>
            </a:r>
            <a:endParaRPr lang="en-US" sz="1200" dirty="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effectLst/>
                <a:latin typeface="Cambria"/>
                <a:ea typeface="ＭＳ 明朝"/>
                <a:cs typeface="Times New Roman"/>
              </a:rPr>
              <a:t> </a:t>
            </a:r>
            <a:endParaRPr lang="en-US" sz="1200" dirty="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effectLst/>
                <a:latin typeface="Cambria"/>
                <a:ea typeface="ＭＳ 明朝"/>
                <a:cs typeface="Times New Roman"/>
              </a:rPr>
              <a:t>Adjective</a:t>
            </a:r>
            <a:endParaRPr lang="en-US" sz="1200" dirty="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effectLst/>
                <a:latin typeface="Cambria"/>
                <a:ea typeface="ＭＳ 明朝"/>
                <a:cs typeface="Times New Roman"/>
              </a:rPr>
              <a:t>Very clear; transparent; clear and simple in style</a:t>
            </a:r>
            <a:endParaRPr lang="en-US" sz="1200" dirty="0">
              <a:effectLst/>
              <a:latin typeface="Cambria"/>
              <a:ea typeface="ＭＳ 明朝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465055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6723" y="1322719"/>
            <a:ext cx="5090454" cy="4181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7810510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/>
          <p:nvPr/>
        </p:nvSpPr>
        <p:spPr>
          <a:xfrm>
            <a:off x="2477017" y="2255628"/>
            <a:ext cx="4572000" cy="128270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BLANCH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 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Verb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To drain of color; become pale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098158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l_fi" descr="http://t3.gstatic.com/images?q=tbn:ANd9GcRaQ--Fv4kkxZIsDNK-UM81vu6ubKK7NwZG7qGTH7www92hsAYXwS-lhROUbQ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734" y="1118819"/>
            <a:ext cx="6139658" cy="44811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2118950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8"/>
          <p:cNvSpPr txBox="1"/>
          <p:nvPr/>
        </p:nvSpPr>
        <p:spPr>
          <a:xfrm>
            <a:off x="2357941" y="2463883"/>
            <a:ext cx="4572000" cy="1580515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HEINOUS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 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Adjective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Abhorrent; appalling; very repulsive; horrible in an extreme way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68818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965" y="1406323"/>
            <a:ext cx="4430774" cy="41455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62883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/>
          <p:nvPr/>
        </p:nvSpPr>
        <p:spPr>
          <a:xfrm>
            <a:off x="1980869" y="1759570"/>
            <a:ext cx="4572000" cy="128270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SAVORY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 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Adjective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Appetizing to the taste or smell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01152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966" y="1426166"/>
            <a:ext cx="4713888" cy="40294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97583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/>
          <p:nvPr/>
        </p:nvSpPr>
        <p:spPr>
          <a:xfrm>
            <a:off x="1881640" y="2067036"/>
            <a:ext cx="4572000" cy="1580515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CIRCUMSCRIBE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 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Verb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To draw a line around; 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effectLst/>
                <a:latin typeface="Cambria"/>
                <a:ea typeface="ＭＳ 明朝"/>
                <a:cs typeface="Times New Roman"/>
              </a:rPr>
              <a:t>hence to restrict or limit</a:t>
            </a:r>
            <a:endParaRPr lang="en-US" sz="1200">
              <a:effectLst/>
              <a:latin typeface="Cambria"/>
              <a:ea typeface="ＭＳ 明朝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570411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678" y="1366639"/>
            <a:ext cx="4668669" cy="40408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46516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/>
          <p:nvPr/>
        </p:nvSpPr>
        <p:spPr>
          <a:xfrm>
            <a:off x="2163203" y="2280212"/>
            <a:ext cx="4572000" cy="182880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effectLst/>
                <a:latin typeface="Cambria"/>
                <a:ea typeface="ＭＳ 明朝"/>
                <a:cs typeface="Times New Roman"/>
              </a:rPr>
              <a:t>EGOTIST</a:t>
            </a:r>
            <a:endParaRPr lang="en-US" sz="1200" dirty="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effectLst/>
                <a:latin typeface="Cambria"/>
                <a:ea typeface="ＭＳ 明朝"/>
                <a:cs typeface="Times New Roman"/>
              </a:rPr>
              <a:t>Noun</a:t>
            </a:r>
            <a:endParaRPr lang="en-US" sz="1200" dirty="0">
              <a:effectLst/>
              <a:latin typeface="Cambria"/>
              <a:ea typeface="ＭＳ 明朝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effectLst/>
                <a:latin typeface="Cambria"/>
                <a:ea typeface="ＭＳ 明朝"/>
                <a:cs typeface="Times New Roman"/>
              </a:rPr>
              <a:t>A person known for being excessively concerned with himself/herself; one who is supercilious</a:t>
            </a:r>
            <a:endParaRPr lang="en-US" sz="1200" dirty="0">
              <a:effectLst/>
              <a:latin typeface="Cambria"/>
              <a:ea typeface="ＭＳ 明朝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29316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35</Words>
  <Application>Microsoft Macintosh PowerPoint</Application>
  <PresentationFormat>On-screen Show (4:3)</PresentationFormat>
  <Paragraphs>72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Vocabulary 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 2</dc:title>
  <dc:creator>Smith, Monica</dc:creator>
  <cp:lastModifiedBy>Rowell, Sandra</cp:lastModifiedBy>
  <cp:revision>2</cp:revision>
  <dcterms:created xsi:type="dcterms:W3CDTF">2012-10-11T14:57:20Z</dcterms:created>
  <dcterms:modified xsi:type="dcterms:W3CDTF">2012-10-11T15:16:30Z</dcterms:modified>
</cp:coreProperties>
</file>